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68" r:id="rId17"/>
    <p:sldId id="269" r:id="rId18"/>
    <p:sldId id="273" r:id="rId19"/>
    <p:sldId id="275" r:id="rId20"/>
    <p:sldId id="270" r:id="rId21"/>
    <p:sldId id="276" r:id="rId22"/>
    <p:sldId id="27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33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4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68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06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1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0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29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8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3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2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57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F79F-271D-4FDA-A640-E77A6523904A}" type="datetimeFigureOut">
              <a:rPr lang="pt-BR" smtClean="0"/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6C74-D09F-4645-B395-737AF4077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2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px.com.br/pt/quem-somos/MapaInterativo/map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pt-BR" dirty="0" smtClean="0">
                <a:cs typeface="Times New Roman" pitchFamily="18" charset="0"/>
              </a:rPr>
              <a:t>Estágio Supervisionado X </a:t>
            </a:r>
            <a:br>
              <a:rPr lang="pt-BR" dirty="0" smtClean="0">
                <a:cs typeface="Times New Roman" pitchFamily="18" charset="0"/>
              </a:rPr>
            </a:br>
            <a:r>
              <a:rPr lang="pt-BR" dirty="0" smtClean="0">
                <a:cs typeface="Times New Roman" pitchFamily="18" charset="0"/>
              </a:rPr>
              <a:t>2011.2</a:t>
            </a:r>
            <a:endParaRPr lang="pt-BR" dirty="0"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Aluno: Vinicius Machado Trindade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Prof.: </a:t>
            </a:r>
            <a:r>
              <a:rPr lang="pt-BR" dirty="0" err="1" smtClean="0">
                <a:solidFill>
                  <a:schemeClr val="tx1"/>
                </a:solidFill>
              </a:rPr>
              <a:t>Luis</a:t>
            </a:r>
            <a:r>
              <a:rPr lang="pt-BR" dirty="0" smtClean="0">
                <a:solidFill>
                  <a:schemeClr val="tx1"/>
                </a:solidFill>
              </a:rPr>
              <a:t> Sebastião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Rio de Janeiro, 25 de outubro de 2011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Gerência de Desenvolvimento e Tecnologia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Elaborar os projetos básicos e conceituais dos empreendimentos</a:t>
            </a:r>
          </a:p>
          <a:p>
            <a:pPr lvl="1"/>
            <a:r>
              <a:rPr lang="pt-BR" dirty="0" smtClean="0"/>
              <a:t>Termelétricas, eólicas e hidrelétricas</a:t>
            </a:r>
          </a:p>
          <a:p>
            <a:pPr lvl="1"/>
            <a:r>
              <a:rPr lang="pt-BR" dirty="0" smtClean="0"/>
              <a:t>Linhas de transmissão</a:t>
            </a:r>
          </a:p>
          <a:p>
            <a:pPr lvl="1"/>
            <a:r>
              <a:rPr lang="pt-BR" dirty="0" smtClean="0"/>
              <a:t>Subestações</a:t>
            </a:r>
          </a:p>
          <a:p>
            <a:pPr lvl="1"/>
            <a:r>
              <a:rPr lang="pt-BR" dirty="0" smtClean="0"/>
              <a:t>Demais projetos de engenharia</a:t>
            </a:r>
          </a:p>
          <a:p>
            <a:r>
              <a:rPr lang="pt-BR" dirty="0" smtClean="0"/>
              <a:t>Avaliar tecnicamente possíveis novos empreendimentos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Equipe multidisciplinar com 5 engenheiros sendo:</a:t>
            </a:r>
          </a:p>
          <a:p>
            <a:pPr lvl="1"/>
            <a:r>
              <a:rPr lang="pt-BR" dirty="0" smtClean="0"/>
              <a:t>3 mecânicos: termodinâmica, energia eólica</a:t>
            </a:r>
          </a:p>
          <a:p>
            <a:pPr lvl="1"/>
            <a:r>
              <a:rPr lang="pt-BR" dirty="0" smtClean="0"/>
              <a:t>1 eletricista: linhas de transmissão, subestações</a:t>
            </a:r>
          </a:p>
          <a:p>
            <a:pPr lvl="1"/>
            <a:r>
              <a:rPr lang="pt-BR" dirty="0" smtClean="0"/>
              <a:t>1 civil: hidrelétricas, </a:t>
            </a:r>
            <a:r>
              <a:rPr lang="pt-BR" dirty="0" err="1" smtClean="0"/>
              <a:t>pch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Atividades desenvolvidas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1 ano e 2 meses de </a:t>
            </a:r>
            <a:r>
              <a:rPr lang="pt-BR" dirty="0" smtClean="0"/>
              <a:t>estágio</a:t>
            </a:r>
          </a:p>
          <a:p>
            <a:r>
              <a:rPr lang="pt-BR" dirty="0" smtClean="0"/>
              <a:t>Estudos sobre termelétricas</a:t>
            </a:r>
            <a:endParaRPr lang="pt-BR" dirty="0" smtClean="0"/>
          </a:p>
          <a:p>
            <a:r>
              <a:rPr lang="pt-BR" dirty="0" smtClean="0"/>
              <a:t>Aprendizado não somente na área de engenharia </a:t>
            </a:r>
            <a:r>
              <a:rPr lang="pt-BR" dirty="0" smtClean="0"/>
              <a:t>elétrica</a:t>
            </a:r>
          </a:p>
          <a:p>
            <a:r>
              <a:rPr lang="pt-BR" dirty="0" smtClean="0"/>
              <a:t>AUTOCAD</a:t>
            </a:r>
          </a:p>
          <a:p>
            <a:r>
              <a:rPr lang="pt-BR" dirty="0" smtClean="0"/>
              <a:t>Curso: Geração de Vapor Industrial (Fundação de Pesquisa e Assessoramento à Indústria de Itajubá)</a:t>
            </a:r>
          </a:p>
          <a:p>
            <a:r>
              <a:rPr lang="pt-BR" dirty="0" smtClean="0"/>
              <a:t>Energia solar e projeto final de graduação</a:t>
            </a:r>
          </a:p>
          <a:p>
            <a:r>
              <a:rPr lang="pt-BR" dirty="0" smtClean="0"/>
              <a:t>Atividades de desenvolvimento pessoal e profissional incentivadas pelo RH</a:t>
            </a:r>
          </a:p>
          <a:p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err="1" smtClean="0"/>
              <a:t>Autocad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Arranjos de termelétricas</a:t>
            </a:r>
          </a:p>
          <a:p>
            <a:r>
              <a:rPr lang="pt-BR" dirty="0" smtClean="0"/>
              <a:t>Estimativas de posicionamento de torres das usinas eólicas e ligações elétricas</a:t>
            </a:r>
          </a:p>
          <a:p>
            <a:r>
              <a:rPr lang="pt-BR" dirty="0" smtClean="0"/>
              <a:t>Layout de subestações</a:t>
            </a:r>
          </a:p>
          <a:p>
            <a:r>
              <a:rPr lang="pt-BR" dirty="0" smtClean="0"/>
              <a:t>Traçado de linhas de transmissão</a:t>
            </a:r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Linhas de transmissão e subestações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Layouts de subestações</a:t>
            </a:r>
          </a:p>
          <a:p>
            <a:r>
              <a:rPr lang="pt-BR" dirty="0" smtClean="0"/>
              <a:t>Traçados de linhas de transmissão</a:t>
            </a:r>
          </a:p>
          <a:p>
            <a:r>
              <a:rPr lang="pt-BR" dirty="0" smtClean="0"/>
              <a:t>Elaboração de projetos de subestações e linhas de transmissão</a:t>
            </a:r>
          </a:p>
          <a:p>
            <a:pPr lvl="1"/>
            <a:r>
              <a:rPr lang="pt-BR" dirty="0" smtClean="0"/>
              <a:t>Premissas para estudos elétricos de conexão</a:t>
            </a:r>
          </a:p>
          <a:p>
            <a:pPr lvl="2"/>
            <a:r>
              <a:rPr lang="pt-BR" dirty="0" smtClean="0"/>
              <a:t>Potências dos </a:t>
            </a:r>
            <a:r>
              <a:rPr lang="pt-BR" dirty="0" err="1" smtClean="0"/>
              <a:t>trafos</a:t>
            </a:r>
            <a:endParaRPr lang="pt-BR" dirty="0" smtClean="0"/>
          </a:p>
          <a:p>
            <a:pPr lvl="2"/>
            <a:r>
              <a:rPr lang="pt-BR" dirty="0" smtClean="0"/>
              <a:t>Ligações dos </a:t>
            </a:r>
            <a:r>
              <a:rPr lang="pt-BR" dirty="0" err="1" smtClean="0"/>
              <a:t>trafos</a:t>
            </a:r>
            <a:endParaRPr lang="pt-BR" dirty="0" smtClean="0"/>
          </a:p>
          <a:p>
            <a:pPr lvl="2"/>
            <a:r>
              <a:rPr lang="pt-BR" dirty="0" smtClean="0"/>
              <a:t>Reatâncias (direta, quadratura, transitória, etc.) dos geradores, transformadores e linhas de transmissão</a:t>
            </a:r>
          </a:p>
          <a:p>
            <a:pPr lvl="2"/>
            <a:r>
              <a:rPr lang="pt-BR" dirty="0" smtClean="0"/>
              <a:t>Tipos de cabos dimensionados para as </a:t>
            </a:r>
            <a:r>
              <a:rPr lang="pt-BR" dirty="0" err="1" smtClean="0"/>
              <a:t>LTs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Mercado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Mercado livre e mercado regulado</a:t>
            </a:r>
          </a:p>
          <a:p>
            <a:r>
              <a:rPr lang="pt-BR" dirty="0" smtClean="0"/>
              <a:t>Leilões – habilitação técnica</a:t>
            </a:r>
          </a:p>
          <a:p>
            <a:pPr lvl="1"/>
            <a:r>
              <a:rPr lang="pt-BR" dirty="0" smtClean="0"/>
              <a:t>Projetos básicos:</a:t>
            </a:r>
          </a:p>
          <a:p>
            <a:pPr lvl="2"/>
            <a:r>
              <a:rPr lang="pt-BR" dirty="0" smtClean="0"/>
              <a:t>Arranjo preliminar: casa de força, área de armazenagem de combustíveis</a:t>
            </a:r>
          </a:p>
          <a:p>
            <a:pPr lvl="2"/>
            <a:r>
              <a:rPr lang="pt-BR" dirty="0" smtClean="0"/>
              <a:t>Diagrama </a:t>
            </a:r>
            <a:r>
              <a:rPr lang="pt-BR" dirty="0" err="1" smtClean="0"/>
              <a:t>unifilar</a:t>
            </a:r>
            <a:r>
              <a:rPr lang="pt-BR" dirty="0" smtClean="0"/>
              <a:t> e concepção técnica dos sistemas e equipamentos elétricos </a:t>
            </a:r>
            <a:r>
              <a:rPr lang="pt-BR" b="1" dirty="0" smtClean="0"/>
              <a:t>principais</a:t>
            </a:r>
            <a:r>
              <a:rPr lang="pt-BR" dirty="0" smtClean="0"/>
              <a:t> e </a:t>
            </a:r>
            <a:r>
              <a:rPr lang="pt-BR" b="1" dirty="0" smtClean="0"/>
              <a:t>auxiliares</a:t>
            </a:r>
          </a:p>
          <a:p>
            <a:pPr lvl="2"/>
            <a:r>
              <a:rPr lang="pt-BR" dirty="0" smtClean="0"/>
              <a:t>Planta de locação – localização e acessos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Energia solar e projeto final de graduação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Atlas </a:t>
            </a:r>
            <a:r>
              <a:rPr lang="pt-BR" dirty="0" err="1" smtClean="0"/>
              <a:t>solarimétrico</a:t>
            </a:r>
            <a:r>
              <a:rPr lang="pt-BR" dirty="0" smtClean="0"/>
              <a:t> do Brasil</a:t>
            </a:r>
          </a:p>
          <a:p>
            <a:r>
              <a:rPr lang="pt-BR" dirty="0" smtClean="0"/>
              <a:t>Adequação do projeto final à uma necessidade da empresa</a:t>
            </a:r>
          </a:p>
          <a:p>
            <a:r>
              <a:rPr lang="pt-BR" dirty="0" smtClean="0"/>
              <a:t>Condicionamento de potência de uma planta solar para entregar energia ao sistema elétrico – Eletrônica de Potência</a:t>
            </a:r>
          </a:p>
          <a:p>
            <a:r>
              <a:rPr lang="pt-BR" dirty="0" smtClean="0"/>
              <a:t>Estudos do impacto do aumento da geração solar distribuída:</a:t>
            </a:r>
          </a:p>
          <a:p>
            <a:pPr lvl="1"/>
            <a:r>
              <a:rPr lang="pt-BR" dirty="0" smtClean="0"/>
              <a:t>Fluxo de potência</a:t>
            </a:r>
          </a:p>
          <a:p>
            <a:pPr lvl="1"/>
            <a:r>
              <a:rPr lang="pt-BR" dirty="0" smtClean="0"/>
              <a:t>Estabilidade</a:t>
            </a:r>
          </a:p>
          <a:p>
            <a:pPr lvl="1"/>
            <a:r>
              <a:rPr lang="pt-BR" dirty="0" smtClean="0"/>
              <a:t>Curto circuito</a:t>
            </a:r>
          </a:p>
          <a:p>
            <a:pPr lvl="1"/>
            <a:r>
              <a:rPr lang="pt-BR" dirty="0" smtClean="0"/>
              <a:t>Impactos no sistema</a:t>
            </a:r>
          </a:p>
          <a:p>
            <a:pPr lvl="1"/>
            <a:r>
              <a:rPr lang="pt-BR" dirty="0" smtClean="0"/>
              <a:t>Geração variável devido à fatores climáticos instáveis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pt-BR" dirty="0" smtClean="0"/>
              <a:t>A empresa</a:t>
            </a:r>
          </a:p>
          <a:p>
            <a:r>
              <a:rPr lang="pt-BR" dirty="0" smtClean="0"/>
              <a:t>Ramos de atuação</a:t>
            </a:r>
          </a:p>
          <a:p>
            <a:r>
              <a:rPr lang="pt-BR" dirty="0" smtClean="0"/>
              <a:t>Principais empreendimentos</a:t>
            </a:r>
          </a:p>
          <a:p>
            <a:r>
              <a:rPr lang="pt-BR" dirty="0" smtClean="0"/>
              <a:t>Atividades desenvolvidas</a:t>
            </a:r>
          </a:p>
          <a:p>
            <a:r>
              <a:rPr lang="pt-BR" dirty="0" smtClean="0"/>
              <a:t>Conclusão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Outras atividades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Curso: Geração de Vapor Industrial (Fundação de Pesquisa e Assessoramento à Indústria de Itajubá</a:t>
            </a:r>
            <a:r>
              <a:rPr lang="pt-BR" dirty="0" smtClean="0"/>
              <a:t>)</a:t>
            </a:r>
          </a:p>
          <a:p>
            <a:r>
              <a:rPr lang="pt-BR" dirty="0" smtClean="0"/>
              <a:t>Plano de desenvolvimento individual</a:t>
            </a:r>
          </a:p>
          <a:p>
            <a:r>
              <a:rPr lang="pt-BR" dirty="0" smtClean="0"/>
              <a:t>Palestras sobre:</a:t>
            </a:r>
          </a:p>
          <a:p>
            <a:pPr lvl="1"/>
            <a:r>
              <a:rPr lang="pt-BR" dirty="0" smtClean="0"/>
              <a:t>Autoconhecimento</a:t>
            </a:r>
          </a:p>
          <a:p>
            <a:pPr lvl="1"/>
            <a:r>
              <a:rPr lang="pt-BR" dirty="0" smtClean="0"/>
              <a:t>Trabalho em equipe</a:t>
            </a:r>
          </a:p>
          <a:p>
            <a:pPr lvl="1"/>
            <a:r>
              <a:rPr lang="pt-BR" dirty="0" smtClean="0"/>
              <a:t>Gerenciamento de carreira</a:t>
            </a:r>
          </a:p>
          <a:p>
            <a:pPr lvl="1"/>
            <a:r>
              <a:rPr lang="pt-BR" dirty="0" smtClean="0"/>
              <a:t>Liderança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Engenheiro multidisciplinar: o engenheiro de hoje precisa não somente conhecer sobre sua área de atuação, mas também conhecer os conceitos básicos das outras disciplinas de engenharia</a:t>
            </a:r>
          </a:p>
          <a:p>
            <a:r>
              <a:rPr lang="pt-BR" dirty="0" smtClean="0"/>
              <a:t>Trabalho em equipe e relacionamento com outras profissões</a:t>
            </a:r>
          </a:p>
          <a:p>
            <a:r>
              <a:rPr lang="pt-BR" dirty="0" smtClean="0"/>
              <a:t>Sustentabilidade e meio ambiente devem ser sempre levados em conta nos projetos</a:t>
            </a:r>
          </a:p>
          <a:p>
            <a:r>
              <a:rPr lang="pt-BR" dirty="0" smtClean="0"/>
              <a:t>Aprendizado contínuo</a:t>
            </a:r>
          </a:p>
          <a:p>
            <a:r>
              <a:rPr lang="pt-BR" dirty="0" smtClean="0"/>
              <a:t>Atividades extracurriculares: ramo estudantil, centro acadêmico, empres</a:t>
            </a:r>
            <a:r>
              <a:rPr lang="pt-BR" dirty="0" smtClean="0"/>
              <a:t>a júnior</a:t>
            </a:r>
            <a:endParaRPr lang="pt-BR" dirty="0"/>
          </a:p>
          <a:p>
            <a:r>
              <a:rPr lang="pt-BR" dirty="0" smtClean="0"/>
              <a:t>Conhecimento de outros idiomas, principalmente inglês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2736304"/>
          </a:xfrm>
        </p:spPr>
        <p:txBody>
          <a:bodyPr>
            <a:normAutofit/>
          </a:bodyPr>
          <a:lstStyle/>
          <a:p>
            <a:r>
              <a:rPr lang="pt-BR" sz="7000" dirty="0" smtClean="0"/>
              <a:t>Obrigado.</a:t>
            </a:r>
            <a:endParaRPr lang="pt-BR" sz="7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A empresa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Grupo EBX:</a:t>
            </a:r>
          </a:p>
          <a:p>
            <a:pPr lvl="1"/>
            <a:r>
              <a:rPr lang="pt-BR" dirty="0" smtClean="0"/>
              <a:t>Recursos naturais:</a:t>
            </a:r>
          </a:p>
          <a:p>
            <a:pPr lvl="2"/>
            <a:r>
              <a:rPr lang="pt-BR" dirty="0" smtClean="0"/>
              <a:t>MMX: Mineração</a:t>
            </a:r>
          </a:p>
          <a:p>
            <a:pPr lvl="2"/>
            <a:r>
              <a:rPr lang="pt-BR" dirty="0" smtClean="0"/>
              <a:t>OGX: Óleo e Gás</a:t>
            </a:r>
          </a:p>
          <a:p>
            <a:pPr lvl="1"/>
            <a:r>
              <a:rPr lang="pt-BR" dirty="0" smtClean="0"/>
              <a:t>Infraestrutura</a:t>
            </a:r>
          </a:p>
          <a:p>
            <a:pPr lvl="2"/>
            <a:r>
              <a:rPr lang="pt-BR" dirty="0" smtClean="0"/>
              <a:t>LLX: Logística</a:t>
            </a:r>
          </a:p>
          <a:p>
            <a:pPr lvl="2"/>
            <a:r>
              <a:rPr lang="pt-BR" sz="3000" b="1" dirty="0" smtClean="0"/>
              <a:t>MPX: Energia</a:t>
            </a:r>
          </a:p>
          <a:p>
            <a:pPr lvl="2"/>
            <a:r>
              <a:rPr lang="pt-BR" dirty="0" smtClean="0"/>
              <a:t>OSX: Construção Naval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2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MPX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Histórico:</a:t>
            </a:r>
          </a:p>
          <a:p>
            <a:pPr lvl="1"/>
            <a:r>
              <a:rPr lang="pt-BR" dirty="0" smtClean="0"/>
              <a:t>Fundada em 2001 com a </a:t>
            </a:r>
            <a:r>
              <a:rPr lang="pt-BR" dirty="0" err="1" smtClean="0"/>
              <a:t>Termoceará</a:t>
            </a:r>
            <a:endParaRPr lang="pt-BR" dirty="0" smtClean="0"/>
          </a:p>
          <a:p>
            <a:pPr lvl="1"/>
            <a:r>
              <a:rPr lang="pt-BR" dirty="0" smtClean="0"/>
              <a:t>Venda de energia no mercado regulado em 2008</a:t>
            </a:r>
          </a:p>
          <a:p>
            <a:pPr lvl="2"/>
            <a:r>
              <a:rPr lang="pt-BR" dirty="0" smtClean="0"/>
              <a:t>MPX Itaqui – 360 MW instalados – Carvão Mineral Importado</a:t>
            </a:r>
          </a:p>
          <a:p>
            <a:pPr lvl="2"/>
            <a:r>
              <a:rPr lang="pt-BR" dirty="0" smtClean="0"/>
              <a:t>Energia </a:t>
            </a:r>
            <a:r>
              <a:rPr lang="pt-BR" dirty="0" err="1" smtClean="0"/>
              <a:t>Pecém</a:t>
            </a:r>
            <a:r>
              <a:rPr lang="pt-BR" dirty="0" smtClean="0"/>
              <a:t> – 720 MW instalados – Carvão Mineral Importado </a:t>
            </a:r>
          </a:p>
          <a:p>
            <a:pPr lvl="1"/>
            <a:r>
              <a:rPr lang="pt-BR" dirty="0" smtClean="0"/>
              <a:t>Oferta pública de ações em 2008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Áreas de atuação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Exploração e comercialização de recursos naturais: gás e carvão mineral</a:t>
            </a:r>
          </a:p>
          <a:p>
            <a:r>
              <a:rPr lang="pt-BR" dirty="0" smtClean="0"/>
              <a:t>Geração e comercialização de energia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Principais empreendimentos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Em construção</a:t>
            </a:r>
          </a:p>
          <a:p>
            <a:pPr lvl="1"/>
            <a:r>
              <a:rPr lang="pt-BR" dirty="0" smtClean="0"/>
              <a:t>MPX Itaqui – 360 MW – carvão mineral</a:t>
            </a:r>
          </a:p>
          <a:p>
            <a:pPr lvl="1"/>
            <a:r>
              <a:rPr lang="pt-BR" dirty="0" smtClean="0"/>
              <a:t>MPX </a:t>
            </a:r>
            <a:r>
              <a:rPr lang="pt-BR" dirty="0" err="1" smtClean="0"/>
              <a:t>Pecém</a:t>
            </a:r>
            <a:r>
              <a:rPr lang="pt-BR" dirty="0" smtClean="0"/>
              <a:t> I e II – 720 + 360 MW – carvão mineral</a:t>
            </a:r>
          </a:p>
          <a:p>
            <a:pPr lvl="1"/>
            <a:r>
              <a:rPr lang="pt-BR" dirty="0" smtClean="0"/>
              <a:t>MPX Parnaíba – 1180 MW – gás natural</a:t>
            </a:r>
          </a:p>
          <a:p>
            <a:pPr lvl="2"/>
            <a:r>
              <a:rPr lang="pt-BR" dirty="0" smtClean="0"/>
              <a:t>Potencial para uma termelétrica de 4000 MW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Principais empreendimentos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Em operação</a:t>
            </a:r>
          </a:p>
          <a:p>
            <a:pPr lvl="1"/>
            <a:r>
              <a:rPr lang="pt-BR" dirty="0" err="1" smtClean="0"/>
              <a:t>Amapari</a:t>
            </a:r>
            <a:r>
              <a:rPr lang="pt-BR" dirty="0" smtClean="0"/>
              <a:t> Energia: 23 MW – Amapá</a:t>
            </a:r>
          </a:p>
          <a:p>
            <a:pPr lvl="1"/>
            <a:r>
              <a:rPr lang="pt-BR" dirty="0" smtClean="0"/>
              <a:t>MPX Tauá: 1 MW</a:t>
            </a:r>
          </a:p>
          <a:p>
            <a:pPr lvl="2"/>
            <a:r>
              <a:rPr lang="pt-BR" dirty="0" smtClean="0"/>
              <a:t>Primeira usina de energia solar do país</a:t>
            </a:r>
          </a:p>
          <a:p>
            <a:pPr lvl="2"/>
            <a:r>
              <a:rPr lang="pt-BR" dirty="0" smtClean="0"/>
              <a:t>Expansão 50 MW</a:t>
            </a:r>
          </a:p>
          <a:p>
            <a:r>
              <a:rPr lang="pt-BR" dirty="0" smtClean="0">
                <a:hlinkClick r:id="rId2"/>
              </a:rPr>
              <a:t>Mapa Interativo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/>
          <a:lstStyle/>
          <a:p>
            <a:r>
              <a:rPr lang="pt-BR" dirty="0" smtClean="0"/>
              <a:t>Principais empreendimentos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Projetos</a:t>
            </a:r>
          </a:p>
          <a:p>
            <a:pPr lvl="1"/>
            <a:r>
              <a:rPr lang="pt-BR" dirty="0" smtClean="0"/>
              <a:t>MPX Açu I e II – 2100 + 3300 MW </a:t>
            </a:r>
          </a:p>
          <a:p>
            <a:pPr lvl="2"/>
            <a:r>
              <a:rPr lang="pt-BR" dirty="0" smtClean="0"/>
              <a:t>Gás natural e carvão mineral</a:t>
            </a:r>
          </a:p>
          <a:p>
            <a:pPr lvl="2"/>
            <a:r>
              <a:rPr lang="pt-BR" dirty="0" smtClean="0"/>
              <a:t>Norte fluminense – </a:t>
            </a:r>
            <a:r>
              <a:rPr lang="pt-BR" dirty="0" err="1" smtClean="0"/>
              <a:t>Superporto</a:t>
            </a:r>
            <a:r>
              <a:rPr lang="pt-BR" dirty="0" smtClean="0"/>
              <a:t> do Açu</a:t>
            </a:r>
          </a:p>
          <a:p>
            <a:pPr lvl="1"/>
            <a:r>
              <a:rPr lang="pt-BR" dirty="0" smtClean="0"/>
              <a:t>MPX Sul – 727 MW – carvão</a:t>
            </a:r>
          </a:p>
          <a:p>
            <a:pPr lvl="1"/>
            <a:r>
              <a:rPr lang="pt-BR" dirty="0" smtClean="0"/>
              <a:t>MPX </a:t>
            </a:r>
            <a:r>
              <a:rPr lang="pt-BR" dirty="0" err="1" smtClean="0"/>
              <a:t>Seival</a:t>
            </a:r>
            <a:r>
              <a:rPr lang="pt-BR" dirty="0" smtClean="0"/>
              <a:t> – 600 MW - carvão </a:t>
            </a:r>
          </a:p>
          <a:p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8" y="134076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702"/>
            <a:ext cx="3555786" cy="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67"/>
            <a:ext cx="1229763" cy="12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48140" y="2924944"/>
            <a:ext cx="2860639" cy="650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28459" y="2929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Diretoria de Implantação e Operações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12434" y="4008289"/>
            <a:ext cx="35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Gerência de Desenvolvimento e Tecnologia (Engenharia Básica)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612434" y="4008289"/>
            <a:ext cx="3312369" cy="782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5" idx="2"/>
            <a:endCxn id="10" idx="0"/>
          </p:cNvCxnSpPr>
          <p:nvPr/>
        </p:nvCxnSpPr>
        <p:spPr>
          <a:xfrm>
            <a:off x="4268619" y="3575467"/>
            <a:ext cx="0" cy="432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656</Words>
  <Application>Microsoft Office PowerPoint</Application>
  <PresentationFormat>Apresentação na tela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Estágio Supervisionado X  2011.2</vt:lpstr>
      <vt:lpstr>Sumário</vt:lpstr>
      <vt:lpstr>A empresa</vt:lpstr>
      <vt:lpstr>MPX Energia</vt:lpstr>
      <vt:lpstr>Áreas de atuação</vt:lpstr>
      <vt:lpstr>Principais empreendimentos</vt:lpstr>
      <vt:lpstr>Principais empreendimentos</vt:lpstr>
      <vt:lpstr>Principais empreendimentos</vt:lpstr>
      <vt:lpstr>Estrutura</vt:lpstr>
      <vt:lpstr>Gerência de Desenvolvimento e Tecnologia</vt:lpstr>
      <vt:lpstr>Equipe</vt:lpstr>
      <vt:lpstr>Atividades desenvolvidas</vt:lpstr>
      <vt:lpstr>Autocad</vt:lpstr>
      <vt:lpstr>a</vt:lpstr>
      <vt:lpstr>Linhas de transmissão e subestações</vt:lpstr>
      <vt:lpstr>Apresentação do PowerPoint</vt:lpstr>
      <vt:lpstr>Mercado de energia</vt:lpstr>
      <vt:lpstr>Energia solar e projeto final de graduação</vt:lpstr>
      <vt:lpstr>Apresentação do PowerPoint</vt:lpstr>
      <vt:lpstr>Outras atividades</vt:lpstr>
      <vt:lpstr>Conclusões</vt:lpstr>
      <vt:lpstr>Obrigado.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</dc:creator>
  <cp:lastModifiedBy>Vinicius Machado Trindade</cp:lastModifiedBy>
  <cp:revision>19</cp:revision>
  <dcterms:created xsi:type="dcterms:W3CDTF">2011-10-25T00:20:23Z</dcterms:created>
  <dcterms:modified xsi:type="dcterms:W3CDTF">2011-10-25T12:10:38Z</dcterms:modified>
</cp:coreProperties>
</file>